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62" r:id="rId2"/>
    <p:sldId id="260" r:id="rId3"/>
    <p:sldId id="265" r:id="rId4"/>
    <p:sldId id="257" r:id="rId5"/>
    <p:sldId id="280" r:id="rId6"/>
    <p:sldId id="261" r:id="rId7"/>
    <p:sldId id="263" r:id="rId8"/>
    <p:sldId id="273" r:id="rId9"/>
    <p:sldId id="274" r:id="rId10"/>
    <p:sldId id="258" r:id="rId11"/>
    <p:sldId id="271" r:id="rId12"/>
    <p:sldId id="272" r:id="rId13"/>
    <p:sldId id="256" r:id="rId14"/>
    <p:sldId id="268" r:id="rId15"/>
    <p:sldId id="269" r:id="rId16"/>
    <p:sldId id="270" r:id="rId17"/>
    <p:sldId id="276" r:id="rId18"/>
    <p:sldId id="277" r:id="rId19"/>
    <p:sldId id="259" r:id="rId20"/>
    <p:sldId id="266" r:id="rId21"/>
    <p:sldId id="267" r:id="rId22"/>
    <p:sldId id="275" r:id="rId23"/>
    <p:sldId id="278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74" d="100"/>
          <a:sy n="74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285C-37F4-405F-A070-2D72D70794E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3E4C-1624-4607-9EE4-DCD9D96B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3E4C-1624-4607-9EE4-DCD9D96BA0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3E4C-1624-4607-9EE4-DCD9D96BA0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Arvind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3E4C-1624-4607-9EE4-DCD9D96BA0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4DF2AF-F3F1-4872-B61D-4B8813BA90C4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F3FAF3-F3EC-4F47-86B9-69FA1A9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Closed.circuit.camera.arp.750pix.jpg" TargetMode="External"/><Relationship Id="rId13" Type="http://schemas.openxmlformats.org/officeDocument/2006/relationships/image" Target="../media/image32.jpeg"/><Relationship Id="rId18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en.wikipedia.org/wiki/File:Lorex_easy_connect_ip_camera.jpg" TargetMode="External"/><Relationship Id="rId17" Type="http://schemas.openxmlformats.org/officeDocument/2006/relationships/image" Target="../media/image34.jpeg"/><Relationship Id="rId2" Type="http://schemas.openxmlformats.org/officeDocument/2006/relationships/hyperlink" Target="http://en.wikipedia.org/wiki/File:Three_Surveillance_cameras.jpg" TargetMode="External"/><Relationship Id="rId16" Type="http://schemas.openxmlformats.org/officeDocument/2006/relationships/hyperlink" Target="http://en.wikipedia.org/wiki/File:Lorex_digital_wireless_camera.jpg" TargetMode="External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Wfm_cctv_van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://en.wikipedia.org/wiki/File:Eye-in-the-sky083.jpg" TargetMode="External"/><Relationship Id="rId19" Type="http://schemas.openxmlformats.org/officeDocument/2006/relationships/image" Target="../media/image36.jpeg"/><Relationship Id="rId4" Type="http://schemas.openxmlformats.org/officeDocument/2006/relationships/hyperlink" Target="http://en.wikipedia.org/wiki/File:SoMSurveillance_.jpg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://en.wikipedia.org/wiki/File:Integrated_LCD_DV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6172200" cy="1854678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itchFamily="34" charset="0"/>
              </a:rPr>
              <a:t>Features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Image Sensor: 1/3” CCD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Resolution: 420TVL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Lens: Fixed 3.6mm 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Min. Illumination: 0.1Lux/F1.2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AGC: Auto</a:t>
            </a:r>
          </a:p>
          <a:p>
            <a:r>
              <a:rPr lang="en-US" sz="1200" b="0" dirty="0" smtClean="0">
                <a:latin typeface="Verdana" pitchFamily="34" charset="0"/>
              </a:rPr>
              <a:t>Body : Metal</a:t>
            </a:r>
            <a:endParaRPr lang="en-US" sz="1200" b="0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739639" y="15016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381000"/>
            <a:ext cx="3490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Baby Dome Camera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Metal Body 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2290" name="Picture 2" descr="C:\Documents and Settings\Ravi\Desktop\images\dom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336823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28600"/>
            <a:ext cx="3200400" cy="99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itchFamily="34" charset="0"/>
              </a:rPr>
              <a:t>Weatherproof IR 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Camera 30 mts.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33600" y="4876800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Lens: Fixed 3.6mm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Led 36 Pcs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Distance: 30m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0.001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Auto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AGC: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663439" y="11968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C:\Documents and Settings\Ravi\Desktop\images\cctvca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3784600" cy="303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09800" y="4876800"/>
            <a:ext cx="32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Lens: Fixed 3.6mm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Led 18 Pcs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Distance: 20m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0.001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Auto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AGC: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381000"/>
            <a:ext cx="4553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Weatherproof  IR Camera </a:t>
            </a:r>
          </a:p>
          <a:p>
            <a:r>
              <a:rPr lang="en-US" sz="2400" dirty="0" smtClean="0">
                <a:latin typeface="Arial Black" pitchFamily="34" charset="0"/>
              </a:rPr>
              <a:t>             20 mts.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663439" y="11968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6146" name="Picture 2" descr="C:\Documents and Settings\Ravi\Desktop\images\cctvca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1485900"/>
            <a:ext cx="3683000" cy="3162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33600" y="4919008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Specification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H. 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Standard Board Lens: 6mm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48 Led IR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Weather Proof body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Visible Distance: 40m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0.001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Auto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AGC: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304800"/>
            <a:ext cx="4450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Weatherproof IR Camera </a:t>
            </a:r>
          </a:p>
          <a:p>
            <a:r>
              <a:rPr lang="en-US" sz="2400" dirty="0" smtClean="0">
                <a:latin typeface="Arial Black" pitchFamily="34" charset="0"/>
              </a:rPr>
              <a:t>              40 mts.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6634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C:\Documents and Settings\Ravi\Desktop\images\cctvca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0848" y="1371600"/>
            <a:ext cx="3207152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 rot="16200000">
            <a:off x="-800100" y="1257300"/>
            <a:ext cx="2895600" cy="838200"/>
          </a:xfrm>
        </p:spPr>
        <p:txBody>
          <a:bodyPr>
            <a:normAutofit fontScale="90000"/>
          </a:bodyPr>
          <a:lstStyle/>
          <a:p>
            <a:r>
              <a:rPr lang="en-US" sz="1800" b="0" dirty="0" smtClean="0">
                <a:latin typeface="Verdana" pitchFamily="34" charset="0"/>
                <a:cs typeface="Acens" pitchFamily="2" charset="0"/>
              </a:rPr>
              <a:t>Moon Info system</a:t>
            </a:r>
            <a:br>
              <a:rPr lang="en-US" sz="1800" b="0" dirty="0" smtClean="0">
                <a:latin typeface="Verdana" pitchFamily="34" charset="0"/>
                <a:cs typeface="Acens" pitchFamily="2" charset="0"/>
              </a:rPr>
            </a:br>
            <a:r>
              <a:rPr lang="en-US" sz="1600" b="0" dirty="0" smtClean="0">
                <a:latin typeface="Verdana" pitchFamily="34" charset="0"/>
                <a:cs typeface="Acens" pitchFamily="2" charset="0"/>
              </a:rPr>
              <a:t>www.mooninfosystem.com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latin typeface="Acens" pitchFamily="2" charset="0"/>
                <a:cs typeface="Acens" pitchFamily="2" charset="0"/>
              </a:rPr>
              <a:t>                                                                         </a:t>
            </a:r>
            <a:endParaRPr lang="en-US" sz="1800" dirty="0">
              <a:latin typeface="Acens" pitchFamily="2" charset="0"/>
              <a:cs typeface="Acens" pitchFamily="2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048000" y="381000"/>
            <a:ext cx="47244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latin typeface="Arial Black" pitchFamily="34" charset="0"/>
              </a:rPr>
              <a:t>C mount Camera</a:t>
            </a:r>
          </a:p>
          <a:p>
            <a:pPr algn="ctr">
              <a:buNone/>
            </a:pPr>
            <a:r>
              <a:rPr lang="en-US" sz="2400" dirty="0" smtClean="0">
                <a:latin typeface="Arial Black" pitchFamily="34" charset="0"/>
              </a:rPr>
              <a:t>2 Way  Audio &amp; Auto IRIS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33600" y="4800600"/>
            <a:ext cx="327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Auto IRIS Control: VD/DC Switchable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Audio : 2 Way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pic>
        <p:nvPicPr>
          <p:cNvPr id="1026" name="Picture 2" descr="C:\Documents and Settings\Ravi\Desktop\images\cctvc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3937000" cy="1993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57400" y="49530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ON/OFF Switchable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ON/OFF Switchable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Auto IRIS Control: VD/DC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Switchable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BLC: ON/OFF Switchable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Audio : Yes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228600"/>
            <a:ext cx="3094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 mount Camera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With Auto IRIS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6634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:\Documents and Settings\Ravi\Desktop\images\cctvc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400"/>
            <a:ext cx="2974868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81200" y="4800600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ON/OFF Switchable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Audio : Yes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381000"/>
            <a:ext cx="3094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 mount Camera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with Audio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739639" y="13492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Documents and Settings\Ravi\Desktop\images\cctvca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76400"/>
            <a:ext cx="3822700" cy="2044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09800" y="4800600"/>
            <a:ext cx="441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Auto IRIS Control: VD/DC Switchable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BLC: ON/OFF Switchable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Audio : Yes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3048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 mount Camera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with Audio &amp; Auto IRIS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663439" y="12730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C:\Documents and Settings\Ravi\Desktop\images\cctvca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63700"/>
            <a:ext cx="3670300" cy="1841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00" y="4572000"/>
            <a:ext cx="533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Real time H.264 DVR</a:t>
            </a:r>
            <a:endParaRPr lang="en-US" sz="12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 Channel - 100FPS (PAL) / 120FPS (NTSC)</a:t>
            </a:r>
            <a:endParaRPr lang="en-US" sz="11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 Channel - 200FPS (PAL) / 240FPS (NTSC)</a:t>
            </a:r>
            <a:endParaRPr lang="en-US" sz="11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16 Channel - 400FPS (PAL) / 480FPS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 Static IP Required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Plug &amp; Play DDNS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Supports SATA HDD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USB Backup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USB Mouse Supported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Supports Mobile View on GPRS &amp; 3G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739639" y="13492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304800"/>
            <a:ext cx="2993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Standalone DVR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4/8/16 Channel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6386" name="Picture 2" descr="C:\Documents and Settings\Ravi\Desktop\images\dv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33423"/>
            <a:ext cx="4622800" cy="22241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52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Pentaplex 4/8/16 Channel Standalone DVR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981200" y="3041571"/>
            <a:ext cx="3962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H.264 video compression format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Support mouse control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 channel BNC video option (1 BNC &amp; 1 VGA)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Video input/output: 8 Channel / 1 Channel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Video input/output: 16 Channel / 1 Channel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Audio input/output: 4 Channel / 1 Channel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Video source option: NTSC/PAL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100 FPS (PAL) / 120 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200 FPS (PAL) / 240 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400 FPS (PAL) / 480 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Motion detection with secitivity and area settings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Time schedule/motion triggered/alarm/manual recording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Mobile view supported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CMS software bundled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Embedded Linux OS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Support record file back-up via USB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Support 1 HDD with capacity up to 2TB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Graphic user interface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Panel remote operation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Plug &amp; play DDNS, no router setting required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739639" y="12730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17410" name="Picture 2" descr="C:\Documents and Settings\Ravi\Desktop\images\dv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2647244" cy="1600200"/>
          </a:xfrm>
          <a:prstGeom prst="rect">
            <a:avLst/>
          </a:prstGeom>
          <a:noFill/>
        </p:spPr>
      </p:pic>
      <p:pic>
        <p:nvPicPr>
          <p:cNvPr id="17411" name="Picture 3" descr="C:\Documents and Settings\Ravi\Desktop\images\dv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312" y="1143001"/>
            <a:ext cx="2674488" cy="1752600"/>
          </a:xfrm>
          <a:prstGeom prst="rect">
            <a:avLst/>
          </a:prstGeom>
          <a:noFill/>
        </p:spPr>
      </p:pic>
      <p:pic>
        <p:nvPicPr>
          <p:cNvPr id="17412" name="Picture 4" descr="C:\Documents and Settings\Ravi\Desktop\images\dvr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0146" y="4114800"/>
            <a:ext cx="3157953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"/>
            <a:ext cx="3657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>
                <a:latin typeface="Arial Black" pitchFamily="34" charset="0"/>
              </a:rPr>
              <a:t>Dual Board with</a:t>
            </a:r>
            <a:br>
              <a:rPr lang="en-US" sz="2700" dirty="0" smtClean="0">
                <a:latin typeface="Arial Black" pitchFamily="34" charset="0"/>
              </a:rPr>
            </a:br>
            <a:r>
              <a:rPr lang="en-US" sz="2700" dirty="0" smtClean="0">
                <a:latin typeface="Arial Black" pitchFamily="34" charset="0"/>
              </a:rPr>
              <a:t>Audio Camera</a:t>
            </a:r>
            <a:endParaRPr lang="en-US" sz="27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76800"/>
            <a:ext cx="3733800" cy="1676400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latin typeface="Verdana" pitchFamily="34" charset="0"/>
              </a:rPr>
              <a:t>Features</a:t>
            </a:r>
          </a:p>
          <a:p>
            <a:pPr lvl="0" algn="l"/>
            <a:r>
              <a:rPr lang="en-US" sz="1200" b="0" dirty="0" smtClean="0">
                <a:latin typeface="Verdana" pitchFamily="34" charset="0"/>
              </a:rPr>
              <a:t>Image Sensor: 1/3” Dual CCD</a:t>
            </a:r>
          </a:p>
          <a:p>
            <a:pPr lvl="0" algn="l"/>
            <a:r>
              <a:rPr lang="en-US" sz="1200" b="0" dirty="0" smtClean="0">
                <a:latin typeface="Verdana" pitchFamily="34" charset="0"/>
              </a:rPr>
              <a:t>Resolution: 420TVL</a:t>
            </a:r>
          </a:p>
          <a:p>
            <a:pPr lvl="0" algn="l"/>
            <a:r>
              <a:rPr lang="en-US" sz="1200" b="0" dirty="0" smtClean="0">
                <a:latin typeface="Verdana" pitchFamily="34" charset="0"/>
              </a:rPr>
              <a:t>Lens: Fixed 3.6mm </a:t>
            </a:r>
          </a:p>
          <a:p>
            <a:pPr lvl="0" algn="l"/>
            <a:r>
              <a:rPr lang="en-US" sz="1200" b="0" dirty="0" smtClean="0">
                <a:latin typeface="Verdana" pitchFamily="34" charset="0"/>
              </a:rPr>
              <a:t>LUX: 0.1</a:t>
            </a:r>
          </a:p>
          <a:p>
            <a:pPr algn="l"/>
            <a:r>
              <a:rPr lang="en-US" sz="1200" b="0" dirty="0" smtClean="0">
                <a:latin typeface="Verdana" pitchFamily="34" charset="0"/>
              </a:rPr>
              <a:t>AGC: Auto</a:t>
            </a:r>
            <a:endParaRPr lang="en-US" sz="1200" b="0" dirty="0">
              <a:latin typeface="Verdana" pitchFamily="34" charset="0"/>
            </a:endParaRPr>
          </a:p>
        </p:txBody>
      </p:sp>
      <p:pic>
        <p:nvPicPr>
          <p:cNvPr id="4" name="Picture 3" descr="http://www.enter-cctv.com/images/dual-board_camera_lar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6200000">
            <a:off x="-801939" y="1411538"/>
            <a:ext cx="2615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057400" y="5029200"/>
            <a:ext cx="3048000" cy="1626078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itchFamily="34" charset="0"/>
              </a:rPr>
              <a:t>Features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Image Sensor: 1/3” CCD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Resolution: 420TVL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Lens: Fixed 3.6mm 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Min. Illumination: 0.1Lux/F1.2</a:t>
            </a:r>
          </a:p>
          <a:p>
            <a:r>
              <a:rPr lang="en-US" sz="1200" b="0" dirty="0" smtClean="0">
                <a:latin typeface="Verdana" pitchFamily="34" charset="0"/>
              </a:rPr>
              <a:t>AGC: Auto</a:t>
            </a:r>
            <a:endParaRPr lang="en-US" sz="1200" b="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4495800"/>
            <a:ext cx="1989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Model No: E-MD420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803702" y="1489501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8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Baby Dome Camera 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0242" name="Picture 2" descr="C:\Documents and Settings\Ravi\Desktop\images\dom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0"/>
            <a:ext cx="3909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5029200"/>
            <a:ext cx="3505200" cy="1549878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Verdana" pitchFamily="34" charset="0"/>
              </a:rPr>
              <a:t>Features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Image Sensor: 1/3” Dual CCD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Resolution: 420TVL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Lens: Fixed 3.6mm 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LUX: 0.1</a:t>
            </a:r>
          </a:p>
          <a:p>
            <a:r>
              <a:rPr lang="en-US" sz="1200" b="0" dirty="0" smtClean="0">
                <a:latin typeface="Verdana" pitchFamily="34" charset="0"/>
              </a:rPr>
              <a:t>AGC: Auto</a:t>
            </a:r>
            <a:endParaRPr lang="en-US" sz="1200" b="0" dirty="0">
              <a:latin typeface="Verdana" pitchFamily="34" charset="0"/>
            </a:endParaRPr>
          </a:p>
        </p:txBody>
      </p:sp>
      <p:pic>
        <p:nvPicPr>
          <p:cNvPr id="4" name="Picture 3" descr="http://www.enter-cctv.com/images/dual-board_camera_lar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447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-878139" y="1411538"/>
            <a:ext cx="2615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81000"/>
            <a:ext cx="2140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Dual Board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Camera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nter-cctv.com/images/single-board_camera_lar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2875998" cy="24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81200" y="53340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Lens: Fixed 3.6mm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AGC: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739639" y="13492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304800"/>
            <a:ext cx="2434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Single Board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Camera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28600"/>
            <a:ext cx="3597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PC Based DVR Card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4/8/16 Channel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09800" y="47244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H.264 Compression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Real time Supported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 Channel - 100FPS (PAL) / 120FPS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 Channel - 200FPS (PAL) / 240FPS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16 Channel - 400FPS (PAL) / 480FPS (NTSC)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Recording Resolution: 352x288 (CIF)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Plug &amp; Play DDNS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Supports Mobile View on GPRS &amp; 3G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No Static IP Required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 descr="http://www.enter-cctv.com/images/e_4av_lar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2855595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enter-cctv.com/images/e_4a8v_larg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2855595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enter-cctv.com/images/e_8a16v_larg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05200"/>
            <a:ext cx="2855595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3505200"/>
            <a:ext cx="1715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Model No: E-4AV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2895600"/>
            <a:ext cx="1834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Model No: E-4A8V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5715000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Model No: E-8A16V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6634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a/a1/Three_Surveillance_cameras.jpg/220px-Three_Surveillance_camera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093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upload.wikimedia.org/wikipedia/commons/thumb/3/34/SoMSurveillance_.jpg/220px-SoMSurveillance_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28600"/>
            <a:ext cx="20961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upload.wikimedia.org/wikipedia/commons/thumb/c/c8/Wfm_cctv_van.jpg/220px-Wfm_cctv_van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28600"/>
            <a:ext cx="20961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c/c5/Closed.circuit.camera.arp.750pix.jpg/220px-Closed.circuit.camera.arp.750pix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28600"/>
            <a:ext cx="20961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0/0f/Eye-in-the-sky083.jpg/150px-Eye-in-the-sky083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2209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thumb/f/f2/Lorex_easy_connect_ip_camera.jpg/220px-Lorex_easy_connect_ip_camera.jpg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2209800"/>
            <a:ext cx="20961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0/0a/Integrated_LCD_DVR.jpg/220px-Integrated_LCD_DVR.jpg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2209800"/>
            <a:ext cx="20961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upload.wikimedia.org/wikipedia/en/thumb/e/ef/Lorex_digital_wireless_camera.jpg/220px-Lorex_digital_wireless_camera.jpg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29400" y="2209800"/>
            <a:ext cx="20961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img.ehowcdn.com/article-preview/ehow/images/a08/0q/j1/plan-home-cctv-camera-system-180x180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400" y="4572000"/>
            <a:ext cx="2057400" cy="2133600"/>
          </a:xfrm>
          <a:prstGeom prst="rect">
            <a:avLst/>
          </a:prstGeom>
          <a:noFill/>
        </p:spPr>
      </p:pic>
      <p:pic>
        <p:nvPicPr>
          <p:cNvPr id="39940" name="Picture 4" descr="cctv-camera-system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0" y="4572000"/>
            <a:ext cx="2209800" cy="2133600"/>
          </a:xfrm>
          <a:prstGeom prst="rect">
            <a:avLst/>
          </a:prstGeom>
          <a:noFill/>
        </p:spPr>
      </p:pic>
      <p:pic>
        <p:nvPicPr>
          <p:cNvPr id="39942" name="Picture 6" descr="home-security-camera-system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0" y="4572000"/>
            <a:ext cx="41148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81200" y="4876800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Lens: Fixed 3.6mm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0.001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Led 18 Pcs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 Distance: 20m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Auto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White Balance 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7396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228600"/>
            <a:ext cx="3112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Dome IR Camera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Small Housing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9218" name="Picture 2" descr="C:\Documents and Settings\Ravi\Desktop\images\dom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2921000" cy="2721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286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DOME IR CAMERA</a:t>
            </a:r>
            <a:endParaRPr lang="en-US" sz="2800" dirty="0"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4267200"/>
          <a:ext cx="2971800" cy="2362201"/>
        </p:xfrm>
        <a:graphic>
          <a:graphicData uri="http://schemas.openxmlformats.org/drawingml/2006/table">
            <a:tbl>
              <a:tblPr/>
              <a:tblGrid>
                <a:gridCol w="1260453"/>
                <a:gridCol w="263547"/>
                <a:gridCol w="1447800"/>
              </a:tblGrid>
              <a:tr h="76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535252"/>
                          </a:solidFill>
                          <a:latin typeface="Verdana" pitchFamily="34" charset="0"/>
                        </a:rPr>
                        <a:t>Features</a:t>
                      </a:r>
                    </a:p>
                  </a:txBody>
                  <a:tcPr marL="4286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Image Sensor: 1/3” CCD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Resolution: 420TVL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Lens: Fixed 3.6mm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LUX: 0.001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IR Led 18 Pcs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IR Distance: 20m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AGC: Auto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 White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Balance : 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16200000">
            <a:off x="-7396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8194" name="Picture 2" descr="C:\Documents and Settings\Ravi\Desktop\images\dom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90600"/>
            <a:ext cx="3200400" cy="3513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286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DOME IR CAMERA</a:t>
            </a:r>
            <a:endParaRPr lang="en-US" sz="2800" dirty="0"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4267200"/>
          <a:ext cx="2971800" cy="2362201"/>
        </p:xfrm>
        <a:graphic>
          <a:graphicData uri="http://schemas.openxmlformats.org/drawingml/2006/table">
            <a:tbl>
              <a:tblPr/>
              <a:tblGrid>
                <a:gridCol w="1260453"/>
                <a:gridCol w="263547"/>
                <a:gridCol w="1447800"/>
              </a:tblGrid>
              <a:tr h="76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535252"/>
                          </a:solidFill>
                          <a:latin typeface="Verdana" pitchFamily="34" charset="0"/>
                        </a:rPr>
                        <a:t>Features</a:t>
                      </a:r>
                    </a:p>
                  </a:txBody>
                  <a:tcPr marL="4286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Image Sensor: 1/3” CCD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Resolution: 420TVL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Lens: Fixed 3.6mm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LUX: 0.001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IR Led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Pcs 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IR Distance: 20m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AGC: Auto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 White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Balance : 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16200000">
            <a:off x="-7396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7" name="Picture 3" descr="C:\Documents and Settings\Ravi\Desktop\3-Axis-Vari-Focal-2-8-11mm-IR-Dome-Cam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52537"/>
            <a:ext cx="3336925" cy="36242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2133600" y="4572000"/>
            <a:ext cx="3810000" cy="2133600"/>
          </a:xfrm>
        </p:spPr>
        <p:txBody>
          <a:bodyPr>
            <a:noAutofit/>
          </a:bodyPr>
          <a:lstStyle/>
          <a:p>
            <a:r>
              <a:rPr lang="en-US" sz="1200" b="0" dirty="0" smtClean="0">
                <a:latin typeface="Verdana" pitchFamily="34" charset="0"/>
              </a:rPr>
              <a:t>Features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Image Sensor : 1/3” CCD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Resolution : 420TVL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Lens : Fixed 3.6mm 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Min. Illumination : 0.01Lux/F1.2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IR Led : 12</a:t>
            </a:r>
          </a:p>
          <a:p>
            <a:pPr lvl="0"/>
            <a:r>
              <a:rPr lang="en-US" sz="1200" b="0" dirty="0" smtClean="0">
                <a:latin typeface="Verdana" pitchFamily="34" charset="0"/>
              </a:rPr>
              <a:t>IR Distance: 10m</a:t>
            </a:r>
          </a:p>
          <a:p>
            <a:r>
              <a:rPr lang="en-US" sz="1200" b="0" dirty="0" smtClean="0">
                <a:latin typeface="Verdana" pitchFamily="34" charset="0"/>
              </a:rPr>
              <a:t>AGC : Auto</a:t>
            </a:r>
            <a:endParaRPr lang="en-US" sz="1200" b="0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663439" y="14254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381000"/>
            <a:ext cx="405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Baby Dome IR Camera 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1266" name="Picture 2" descr="C:\Documents and Settings\Ravi\Desktop\images\dom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990600"/>
            <a:ext cx="3431875" cy="2755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5334000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Sensor: 1/3” CCD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Resolution: 420TVL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Lens: Fixed 3.6mm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LUX: 0.1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AGC: Auto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White Balance : Auto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739639" y="15016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8600" y="228600"/>
            <a:ext cx="2714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Arial Black" pitchFamily="34" charset="0"/>
              </a:rPr>
              <a:t>Dome Camera 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3314" name="Picture 2" descr="C:\Documents and Settings\Ravi\Desktop\images\dom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418" y="1447800"/>
            <a:ext cx="3001682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105400" y="1676400"/>
            <a:ext cx="35814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High Die-cast Aluminum Construction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Pan range 0°~360° Continuously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Tilt range 0°~90°, 6 cruising tracks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Multi-protocol, RS485 data communication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 :1/4” super HAD CCD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Zoom : 30X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 illumination : 1Lux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Horizontal resolution :480TVL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S/N ratio : 50dB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Pan speed : 00 200/s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Tile speed : 00 200/s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Preset : 64(Max)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Active pixels : 752H×582V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Synchronization : Internal/Extrinsic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Video output : VBS 1.0Vp-p/75Ω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 : Auto/Manual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Scanning frequency : 15.625KHz(H) 50Hz(V)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Electronic shutter : 1/501/10,000s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Aperture Focal variation : Auto/Manual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Communication : Multi-protocol,RS485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 temperature : -350C550C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Power supply : AC24V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Power consumption : 35VA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Relative humidity : 90%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Weight : 4Kg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029200"/>
            <a:ext cx="1507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Model No: E-D30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739639" y="13492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457200"/>
            <a:ext cx="4070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30X PTZ Dome Camera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4338" name="Picture 2" descr="C:\Documents and Settings\Ravi\Desktop\images\dom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57400"/>
            <a:ext cx="2908385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562600" y="1600200"/>
            <a:ext cx="35814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3525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Features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High Die-cast Aluminum Construction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Pan range 0°~360° Continuously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Tilt range 0°~90°, 6 cruising tracks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Multi-protocol, RS485 data communication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Image sensor :1/4” super HAD CCD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Zoom : 360X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 illumination : 1Lux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Horizontal resolution :480TVL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S/N ratio : 50dB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Pan speed : 00 200/s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Tile speed : 00 200/s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Preset : 64(Max)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Active pixels : 752H×582V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Synchronization : Internal/Extrinsic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Video output : VBS 1.0Vp-p/75Ω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White balance : Auto/Manual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Scanning frequency : 15.625KHz(H) 50Hz(V)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Electronic shutter : 1/501/10,000s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Aperture Focal variation : Auto/Manual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Communication : Multi-protocol,RS485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 temperature : -350C550C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Power supply : AC24V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Power consumption : 35VA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Relative humidity : 90%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Weight : 4Kg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739639" y="1349239"/>
            <a:ext cx="261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  <a:cs typeface="Acens" pitchFamily="2" charset="0"/>
              </a:rPr>
              <a:t>Moon Info system</a:t>
            </a:r>
          </a:p>
          <a:p>
            <a:r>
              <a:rPr lang="en-US" sz="1400" dirty="0" smtClean="0">
                <a:latin typeface="Verdana" pitchFamily="34" charset="0"/>
                <a:cs typeface="Acens" pitchFamily="2" charset="0"/>
              </a:rPr>
              <a:t>www.mooninfosystem.com</a:t>
            </a:r>
            <a:endParaRPr lang="en-US" sz="1400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304800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360X PTZ Dome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Camera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5362" name="Picture 2" descr="C:\Documents and Settings\Ravi\Desktop\images\dom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2652713" cy="27179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679</TotalTime>
  <Words>859</Words>
  <Application>Microsoft Office PowerPoint</Application>
  <PresentationFormat>On-screen Show (4:3)</PresentationFormat>
  <Paragraphs>316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Weatherproof IR  Camera 30 mts.</vt:lpstr>
      <vt:lpstr>Slide 11</vt:lpstr>
      <vt:lpstr>Slide 12</vt:lpstr>
      <vt:lpstr>Moon Info system www.mooninfosystem.com                                                                          </vt:lpstr>
      <vt:lpstr>Slide 14</vt:lpstr>
      <vt:lpstr>Slide 15</vt:lpstr>
      <vt:lpstr>Slide 16</vt:lpstr>
      <vt:lpstr>Slide 17</vt:lpstr>
      <vt:lpstr>Slide 18</vt:lpstr>
      <vt:lpstr>         Dual Board with Audio Camera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CAMERA</dc:title>
  <dc:creator>garland</dc:creator>
  <cp:lastModifiedBy>Ravi</cp:lastModifiedBy>
  <cp:revision>213</cp:revision>
  <dcterms:created xsi:type="dcterms:W3CDTF">2011-05-19T08:44:13Z</dcterms:created>
  <dcterms:modified xsi:type="dcterms:W3CDTF">2011-06-01T12:07:42Z</dcterms:modified>
</cp:coreProperties>
</file>